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B.SC" TargetMode="External"/><Relationship Id="rId3" Type="http://schemas.openxmlformats.org/officeDocument/2006/relationships/hyperlink" Target="http://CB.SC" TargetMode="External"/><Relationship Id="rId4" Type="http://schemas.openxmlformats.org/officeDocument/2006/relationships/hyperlink" Target="http://CB.SC" TargetMode="External"/><Relationship Id="rId5" Type="http://schemas.openxmlformats.org/officeDocument/2006/relationships/hyperlink" Target="http://CB.SC" TargetMode="External"/><Relationship Id="rId1" Type="http://schemas.openxmlformats.org/officeDocument/2006/relationships/image" Target="../media/image-1-1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432" y="567452"/>
            <a:ext cx="7120057" cy="889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0"/>
              </a:lnSpc>
              <a:buNone/>
            </a:pPr>
            <a:r>
              <a:rPr lang="en-US" sz="5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Title Page</a:t>
            </a:r>
            <a:endParaRPr lang="en-US" sz="5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432" y="1767007"/>
            <a:ext cx="11157466" cy="2192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8432" y="4191953"/>
            <a:ext cx="130535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8432" y="4754166"/>
            <a:ext cx="1305353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                                   22MAT230-Mathematics for Computing 4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Preconditioning Technique for an Image Deblurring Problem with the Total Fractional-Order Variation Model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8432" y="5646420"/>
            <a:ext cx="130535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CB.SC.U4AIE24243 PRAVEEN REDDY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8432" y="6208633"/>
            <a:ext cx="130535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CB.SC.</a:t>
            </a:r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U4AIE24241 POLICE.ARYAN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8432" y="6770846"/>
            <a:ext cx="130535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CB.SC.U4AIE24230 JITHIN REDDY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8432" y="7333059"/>
            <a:ext cx="1305353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CB.SC.U4AIE24215 DEEPIKA REDDY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5224" y="315754"/>
            <a:ext cx="286154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224" y="902137"/>
            <a:ext cx="7239953" cy="27933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224" y="3824168"/>
            <a:ext cx="7239953" cy="37778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95224" y="7730728"/>
            <a:ext cx="723995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4378404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6167" y="1477566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deblurring is an ill-posed inverse problem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6167" y="1904405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Classical methods amplify noise and blur edges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167" y="2331244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Regularization is required for stable reconstruction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167" y="2927747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Variation (TV)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167" y="3524250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 preserves edges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6167" y="3951089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 introduces staircase artifacts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6167" y="4377928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intensity regions become piecewise constant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6167" y="4974431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TFOV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6167" y="5570934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Fractional derivatives are nonlocal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6167" y="5997773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balance between: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6167" y="6424613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preservation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6167" y="6851452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transitions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6167" y="7278291"/>
            <a:ext cx="130980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staircase effect significantly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8532"/>
            <a:ext cx="10661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Deblurring Problem Formulation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09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 model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24143"/>
            <a:ext cx="5972770" cy="12592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27583" y="3573066"/>
            <a:ext cx="65165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327583" y="4140041"/>
            <a:ext cx="65165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36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 is compact (information loss)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358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 noise → large reconstruction errors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2780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inversion is unstable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8275" y="428387"/>
            <a:ext cx="6659047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Toy Example: Why TFOV is Needed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2388275" y="1226701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a 1D signal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388275" y="1651278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signal: smooth ramp with edges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388275" y="1955006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 minimizes first-order differences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388275" y="2379583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 behavior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388275" y="2804160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Penalizes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275" y="3403997"/>
            <a:ext cx="4410908" cy="157734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10450" y="3368873"/>
            <a:ext cx="483917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388275" y="5331857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piecewise constant solutions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388275" y="5635585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staircase effect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2388275" y="6118503"/>
            <a:ext cx="233684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TFOV intuition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388275" y="6644164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fractional-order differences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2388275" y="6947892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pixel depends on many neighbors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2388275" y="7251621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Produces smooth ramps + sharp edges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2388275" y="7555349"/>
            <a:ext cx="9853851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TFOV generalizes TV by controlling smoothness via order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alphaα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4524" y="553045"/>
            <a:ext cx="5782389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TFOV Variational Model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954524" y="1583650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 problem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524" y="2131576"/>
            <a:ext cx="4864775" cy="1043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4524" y="3401139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reconstructed image matches observations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4524" y="3793212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Penalizes deviation from measured data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54524" y="4416504"/>
            <a:ext cx="5028128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TFOV regularization</a:t>
            </a:r>
            <a:endParaRPr lang="en-US" sz="3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24" y="5346502"/>
            <a:ext cx="3783687" cy="8421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4524" y="6414849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54524" y="6962775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Alpha=1 → classical TV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54524" y="7354848"/>
            <a:ext cx="127213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Alpha&gt;1 → smoother transitions, less staircasing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047"/>
            <a:ext cx="72101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Euler–Lagrange Equations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1138"/>
            <a:ext cx="5156954" cy="12153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11766" y="2390061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668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48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of the data fidelity term and regularization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70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mismatch in observation space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69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the image using the blur error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11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flat regions and protect edges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729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7507" y="466844"/>
            <a:ext cx="4235291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Discretization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957507" y="1063943"/>
            <a:ext cx="26140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Spatial discretization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957507" y="1635562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divided into N×N grid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957507" y="1965841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stored as vector 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507" y="2427327"/>
            <a:ext cx="3748207" cy="14187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57507" y="4100155"/>
            <a:ext cx="26780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Fractional derivatives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57507" y="4671774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Approximated using shifted Grünwald–Letnikov scheme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957507" y="5002054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matrices: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07" y="5654040"/>
            <a:ext cx="1588175" cy="5717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57507" y="6416278"/>
            <a:ext cx="403824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6416516" y="5615940"/>
            <a:ext cx="626387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957507" y="7030164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1957507" y="7491651"/>
            <a:ext cx="1071538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3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619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Lα​(u)depends on u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5051"/>
            <a:ext cx="49533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Solution: Fixed-Point Iteration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0305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iteration m: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48557"/>
            <a:ext cx="13042821" cy="129694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2006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Freeze nonlinear denominator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6428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 a linear system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 each step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850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Converges in very few iterations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 model describes blur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Variational model adds stability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TFOV introduces nonlocal smoothness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Euler–Lagrange gives governing equation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Discretization converts to matrices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Fixed-point iteration handles nonlinearity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Preconditioning speeds up solution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2026-01-22T08:03:10Z</dcterms:created>
  <dcterms:modified xsi:type="dcterms:W3CDTF">2026-01-22T08:03:10Z</dcterms:modified>
</cp:coreProperties>
</file>